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F828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16818-17DC-4C2A-B8F8-3FE51129C7F8}" type="datetimeFigureOut">
              <a:rPr lang="en-GB" smtClean="0"/>
              <a:t>14/12/2014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214-A83A-4794-8907-19DF18B2B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5328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16818-17DC-4C2A-B8F8-3FE51129C7F8}" type="datetimeFigureOut">
              <a:rPr lang="en-GB" smtClean="0"/>
              <a:t>14/12/2014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214-A83A-4794-8907-19DF18B2B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5469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16818-17DC-4C2A-B8F8-3FE51129C7F8}" type="datetimeFigureOut">
              <a:rPr lang="en-GB" smtClean="0"/>
              <a:t>14/12/2014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214-A83A-4794-8907-19DF18B2B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8536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16818-17DC-4C2A-B8F8-3FE51129C7F8}" type="datetimeFigureOut">
              <a:rPr lang="en-GB" smtClean="0"/>
              <a:t>14/12/2014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214-A83A-4794-8907-19DF18B2B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34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16818-17DC-4C2A-B8F8-3FE51129C7F8}" type="datetimeFigureOut">
              <a:rPr lang="en-GB" smtClean="0"/>
              <a:t>14/12/2014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214-A83A-4794-8907-19DF18B2B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1848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16818-17DC-4C2A-B8F8-3FE51129C7F8}" type="datetimeFigureOut">
              <a:rPr lang="en-GB" smtClean="0"/>
              <a:t>14/12/2014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214-A83A-4794-8907-19DF18B2B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6348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16818-17DC-4C2A-B8F8-3FE51129C7F8}" type="datetimeFigureOut">
              <a:rPr lang="en-GB" smtClean="0"/>
              <a:t>14/12/2014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214-A83A-4794-8907-19DF18B2B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5613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16818-17DC-4C2A-B8F8-3FE51129C7F8}" type="datetimeFigureOut">
              <a:rPr lang="en-GB" smtClean="0"/>
              <a:t>14/12/2014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214-A83A-4794-8907-19DF18B2B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216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16818-17DC-4C2A-B8F8-3FE51129C7F8}" type="datetimeFigureOut">
              <a:rPr lang="en-GB" smtClean="0"/>
              <a:t>14/12/2014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214-A83A-4794-8907-19DF18B2B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5479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16818-17DC-4C2A-B8F8-3FE51129C7F8}" type="datetimeFigureOut">
              <a:rPr lang="en-GB" smtClean="0"/>
              <a:t>14/12/2014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214-A83A-4794-8907-19DF18B2B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2504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16818-17DC-4C2A-B8F8-3FE51129C7F8}" type="datetimeFigureOut">
              <a:rPr lang="en-GB" smtClean="0"/>
              <a:t>14/12/2014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7B214-A83A-4794-8907-19DF18B2B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3372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16818-17DC-4C2A-B8F8-3FE51129C7F8}" type="datetimeFigureOut">
              <a:rPr lang="en-GB" smtClean="0"/>
              <a:t>14/12/2014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E7B214-A83A-4794-8907-19DF18B2B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5905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png"/><Relationship Id="rId4" Type="http://schemas.openxmlformats.org/officeDocument/2006/relationships/image" Target="../media/image1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2.png"/><Relationship Id="rId4" Type="http://schemas.openxmlformats.org/officeDocument/2006/relationships/image" Target="../media/image1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0"/>
            <a:ext cx="12280900" cy="6858000"/>
            <a:chOff x="0" y="0"/>
            <a:chExt cx="12280900" cy="6858000"/>
          </a:xfrm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aphicFrame>
          <p:nvGraphicFramePr>
            <p:cNvPr id="5" name="Object 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30881268"/>
                </p:ext>
              </p:extLst>
            </p:nvPr>
          </p:nvGraphicFramePr>
          <p:xfrm>
            <a:off x="0" y="0"/>
            <a:ext cx="12192000" cy="6858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2" name="Image" r:id="rId3" imgW="13714200" imgH="9650520" progId="PhotoshopElements.Image.2">
                    <p:embed/>
                  </p:oleObj>
                </mc:Choice>
                <mc:Fallback>
                  <p:oleObj name="Image" r:id="rId3" imgW="13714200" imgH="9650520" progId="PhotoshopElements.Image.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0" y="0"/>
                          <a:ext cx="12192000" cy="685800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Rectangle 6"/>
            <p:cNvSpPr/>
            <p:nvPr/>
          </p:nvSpPr>
          <p:spPr>
            <a:xfrm>
              <a:off x="0" y="5866227"/>
              <a:ext cx="12280900" cy="991773"/>
            </a:xfrm>
            <a:prstGeom prst="rect">
              <a:avLst/>
            </a:prstGeom>
            <a:gradFill flip="none" rotWithShape="1">
              <a:gsLst>
                <a:gs pos="31000">
                  <a:srgbClr val="000000">
                    <a:alpha val="50000"/>
                  </a:srgbClr>
                </a:gs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5422900" y="6007100"/>
              <a:ext cx="1346200" cy="64770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accent1"/>
                  </a:solidFill>
                  <a:latin typeface="Morpheus" panose="00000400000000000000" pitchFamily="2" charset="0"/>
                </a:rPr>
                <a:t>MAP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10028451" y="6444472"/>
              <a:ext cx="2035124" cy="166859"/>
            </a:xfrm>
            <a:prstGeom prst="rect">
              <a:avLst/>
            </a:prstGeom>
            <a:gradFill flip="none" rotWithShape="1">
              <a:gsLst>
                <a:gs pos="0">
                  <a:srgbClr val="009900"/>
                </a:gs>
                <a:gs pos="100000">
                  <a:srgbClr val="6DF828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33170" y="6353751"/>
              <a:ext cx="364006" cy="364006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49503" y="6346774"/>
              <a:ext cx="364006" cy="364006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5836" y="6350212"/>
              <a:ext cx="364006" cy="364006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82169" y="6343235"/>
              <a:ext cx="364006" cy="364006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3" name="TextBox 12"/>
            <p:cNvSpPr txBox="1"/>
            <p:nvPr/>
          </p:nvSpPr>
          <p:spPr>
            <a:xfrm>
              <a:off x="7821639" y="6343235"/>
              <a:ext cx="20137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Morpheus" panose="00000400000000000000" pitchFamily="2" charset="0"/>
                </a:rPr>
                <a:t>Gold:	12</a:t>
              </a:r>
              <a:endParaRPr lang="en-GB" dirty="0"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Morpheus" panose="000004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2208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/>
          <p:cNvGrpSpPr/>
          <p:nvPr/>
        </p:nvGrpSpPr>
        <p:grpSpPr>
          <a:xfrm>
            <a:off x="0" y="0"/>
            <a:ext cx="12280900" cy="6858000"/>
            <a:chOff x="0" y="0"/>
            <a:chExt cx="12280900" cy="6858000"/>
          </a:xfrm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aphicFrame>
          <p:nvGraphicFramePr>
            <p:cNvPr id="5" name="Object 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51723432"/>
                </p:ext>
              </p:extLst>
            </p:nvPr>
          </p:nvGraphicFramePr>
          <p:xfrm>
            <a:off x="0" y="0"/>
            <a:ext cx="12280900" cy="6858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5" name="Image" r:id="rId3" imgW="13714200" imgH="9650520" progId="PhotoshopElements.Image.2">
                    <p:embed/>
                  </p:oleObj>
                </mc:Choice>
                <mc:Fallback>
                  <p:oleObj name="Image" r:id="rId3" imgW="13714200" imgH="9650520" progId="PhotoshopElements.Image.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0" y="0"/>
                          <a:ext cx="12280900" cy="685800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Rectangle 6"/>
            <p:cNvSpPr/>
            <p:nvPr/>
          </p:nvSpPr>
          <p:spPr>
            <a:xfrm>
              <a:off x="0" y="5866227"/>
              <a:ext cx="12280900" cy="991773"/>
            </a:xfrm>
            <a:prstGeom prst="rect">
              <a:avLst/>
            </a:prstGeom>
            <a:gradFill flip="none" rotWithShape="1">
              <a:gsLst>
                <a:gs pos="31000">
                  <a:srgbClr val="000000">
                    <a:alpha val="50000"/>
                  </a:srgbClr>
                </a:gs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" name="Rectangle 1"/>
            <p:cNvSpPr/>
            <p:nvPr/>
          </p:nvSpPr>
          <p:spPr>
            <a:xfrm>
              <a:off x="0" y="0"/>
              <a:ext cx="12280900" cy="6858000"/>
            </a:xfrm>
            <a:prstGeom prst="rect">
              <a:avLst/>
            </a:prstGeom>
            <a:solidFill>
              <a:schemeClr val="bg2">
                <a:lumMod val="10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5422900" y="6007100"/>
              <a:ext cx="1346200" cy="64770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 smtClean="0">
                  <a:solidFill>
                    <a:schemeClr val="accent1"/>
                  </a:solidFill>
                  <a:latin typeface="Morpheus" panose="00000400000000000000" pitchFamily="2" charset="0"/>
                </a:rPr>
                <a:t>MAP</a:t>
              </a:r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3080826" y="344659"/>
              <a:ext cx="6105378" cy="4691575"/>
              <a:chOff x="3080826" y="344659"/>
              <a:chExt cx="6105378" cy="4691575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3080826" y="344659"/>
                <a:ext cx="6105378" cy="4691575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34" name="Straight Connector 33"/>
              <p:cNvCxnSpPr/>
              <p:nvPr/>
            </p:nvCxnSpPr>
            <p:spPr>
              <a:xfrm>
                <a:off x="3882683" y="942535"/>
                <a:ext cx="14068" cy="3474720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4990221" y="953086"/>
                <a:ext cx="14068" cy="3474720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>
                <a:off x="6099860" y="970665"/>
                <a:ext cx="14068" cy="3474720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>
              <a:xfrm>
                <a:off x="7187711" y="953086"/>
                <a:ext cx="14068" cy="3474720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8307558" y="970665"/>
                <a:ext cx="14068" cy="3474720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3884442" y="942533"/>
                <a:ext cx="4430150" cy="28132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3918440" y="1811399"/>
                <a:ext cx="4430150" cy="28132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3877408" y="2655458"/>
                <a:ext cx="4430150" cy="28132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>
                <a:off x="3925375" y="3485451"/>
                <a:ext cx="4430150" cy="28132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>
                <a:off x="3884442" y="4329510"/>
                <a:ext cx="4430150" cy="28132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" name="Rectangle 7"/>
              <p:cNvSpPr/>
              <p:nvPr/>
            </p:nvSpPr>
            <p:spPr>
              <a:xfrm>
                <a:off x="5663321" y="661182"/>
                <a:ext cx="865358" cy="562707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6769100" y="661182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7874879" y="661181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4557542" y="661180"/>
                <a:ext cx="865358" cy="562707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3451763" y="661180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5663321" y="1529858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6769100" y="1529858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7874879" y="1529857"/>
                <a:ext cx="865358" cy="562707"/>
              </a:xfrm>
              <a:prstGeom prst="rect">
                <a:avLst/>
              </a:prstGeom>
              <a:solidFill>
                <a:schemeClr val="accent4">
                  <a:lumMod val="5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4557542" y="1529856"/>
                <a:ext cx="865358" cy="562707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3451763" y="1529856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5663321" y="2370405"/>
                <a:ext cx="865358" cy="562707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6769100" y="2370405"/>
                <a:ext cx="865358" cy="562707"/>
              </a:xfrm>
              <a:prstGeom prst="rect">
                <a:avLst/>
              </a:prstGeom>
              <a:solidFill>
                <a:schemeClr val="accent4">
                  <a:lumMod val="5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7874879" y="2370404"/>
                <a:ext cx="865358" cy="562707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 w="28575">
                <a:solidFill>
                  <a:schemeClr val="accent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4557542" y="2370403"/>
                <a:ext cx="865358" cy="562707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3451763" y="2370403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5663321" y="3210952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6769100" y="3210952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7874879" y="3210951"/>
                <a:ext cx="865358" cy="562707"/>
              </a:xfrm>
              <a:prstGeom prst="rect">
                <a:avLst/>
              </a:prstGeom>
              <a:solidFill>
                <a:schemeClr val="accent4">
                  <a:lumMod val="5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4557542" y="3210950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3451763" y="3210950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5663321" y="4051499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2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6769100" y="4051499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7874879" y="4051498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/>
              <p:cNvSpPr/>
              <p:nvPr/>
            </p:nvSpPr>
            <p:spPr>
              <a:xfrm>
                <a:off x="4557542" y="4051497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/>
              <p:cNvSpPr/>
              <p:nvPr/>
            </p:nvSpPr>
            <p:spPr>
              <a:xfrm>
                <a:off x="3451763" y="4051497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85930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aphicFrame>
          <p:nvGraphicFramePr>
            <p:cNvPr id="5" name="Object 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53814277"/>
                </p:ext>
              </p:extLst>
            </p:nvPr>
          </p:nvGraphicFramePr>
          <p:xfrm>
            <a:off x="0" y="0"/>
            <a:ext cx="12192000" cy="6858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7" name="Image" r:id="rId3" imgW="13714200" imgH="9650520" progId="PhotoshopElements.Image.2">
                    <p:embed/>
                  </p:oleObj>
                </mc:Choice>
                <mc:Fallback>
                  <p:oleObj name="Image" r:id="rId3" imgW="13714200" imgH="9650520" progId="PhotoshopElements.Image.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0" y="0"/>
                          <a:ext cx="12192000" cy="685800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8" name="Group 7"/>
            <p:cNvGrpSpPr/>
            <p:nvPr/>
          </p:nvGrpSpPr>
          <p:grpSpPr>
            <a:xfrm>
              <a:off x="10105767" y="77856"/>
              <a:ext cx="2005973" cy="1499424"/>
              <a:chOff x="3451763" y="661180"/>
              <a:chExt cx="5288474" cy="3953026"/>
            </a:xfrm>
          </p:grpSpPr>
          <p:cxnSp>
            <p:nvCxnSpPr>
              <p:cNvPr id="10" name="Straight Connector 9"/>
              <p:cNvCxnSpPr/>
              <p:nvPr/>
            </p:nvCxnSpPr>
            <p:spPr>
              <a:xfrm>
                <a:off x="3882683" y="942535"/>
                <a:ext cx="14068" cy="3474720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4990221" y="953086"/>
                <a:ext cx="14068" cy="3474720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6099860" y="970665"/>
                <a:ext cx="14068" cy="3474720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7187711" y="953086"/>
                <a:ext cx="14068" cy="3474720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8307558" y="970665"/>
                <a:ext cx="14068" cy="3474720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3884442" y="942533"/>
                <a:ext cx="4430150" cy="28132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3918440" y="1811399"/>
                <a:ext cx="4430150" cy="28132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3877408" y="2655458"/>
                <a:ext cx="4430150" cy="28132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3925375" y="3485451"/>
                <a:ext cx="4430150" cy="28132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3884442" y="4329510"/>
                <a:ext cx="4430150" cy="28132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Rectangle 19"/>
              <p:cNvSpPr/>
              <p:nvPr/>
            </p:nvSpPr>
            <p:spPr>
              <a:xfrm>
                <a:off x="5663321" y="661182"/>
                <a:ext cx="865358" cy="562707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6769100" y="661182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7874879" y="661181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4557542" y="661180"/>
                <a:ext cx="865358" cy="562707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3451763" y="661180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5663321" y="1529858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6769100" y="1529858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7874879" y="1529857"/>
                <a:ext cx="865358" cy="562707"/>
              </a:xfrm>
              <a:prstGeom prst="rect">
                <a:avLst/>
              </a:prstGeom>
              <a:solidFill>
                <a:schemeClr val="accent4">
                  <a:lumMod val="5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4557542" y="1529856"/>
                <a:ext cx="865358" cy="562707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3451763" y="1529856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5663321" y="2370405"/>
                <a:ext cx="865358" cy="562707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/>
              <p:cNvSpPr/>
              <p:nvPr/>
            </p:nvSpPr>
            <p:spPr>
              <a:xfrm>
                <a:off x="6769100" y="2370405"/>
                <a:ext cx="865358" cy="562707"/>
              </a:xfrm>
              <a:prstGeom prst="rect">
                <a:avLst/>
              </a:prstGeom>
              <a:solidFill>
                <a:schemeClr val="accent4">
                  <a:lumMod val="5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/>
              <p:cNvSpPr/>
              <p:nvPr/>
            </p:nvSpPr>
            <p:spPr>
              <a:xfrm>
                <a:off x="7874879" y="2370404"/>
                <a:ext cx="865358" cy="562707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 w="28575">
                <a:solidFill>
                  <a:schemeClr val="accent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4557542" y="2370403"/>
                <a:ext cx="865358" cy="562707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3451763" y="2370403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5663321" y="3210952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6769100" y="3210952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7874879" y="3210951"/>
                <a:ext cx="865358" cy="562707"/>
              </a:xfrm>
              <a:prstGeom prst="rect">
                <a:avLst/>
              </a:prstGeom>
              <a:solidFill>
                <a:schemeClr val="accent4">
                  <a:lumMod val="5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4557542" y="3210950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3451763" y="3210950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5663321" y="4051499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2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1" name="Rectangle 40"/>
              <p:cNvSpPr/>
              <p:nvPr/>
            </p:nvSpPr>
            <p:spPr>
              <a:xfrm>
                <a:off x="6769100" y="4051499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7874879" y="4051498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4557542" y="4051497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3451763" y="4051497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09985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aphicFrame>
          <p:nvGraphicFramePr>
            <p:cNvPr id="5" name="Object 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33506412"/>
                </p:ext>
              </p:extLst>
            </p:nvPr>
          </p:nvGraphicFramePr>
          <p:xfrm>
            <a:off x="0" y="0"/>
            <a:ext cx="10032804" cy="6858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1" name="Image" r:id="rId3" imgW="13714200" imgH="9650520" progId="PhotoshopElements.Image.2">
                    <p:embed/>
                  </p:oleObj>
                </mc:Choice>
                <mc:Fallback>
                  <p:oleObj name="Image" r:id="rId3" imgW="13714200" imgH="9650520" progId="PhotoshopElements.Image.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0" y="0"/>
                          <a:ext cx="10032804" cy="685800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8" name="Group 7"/>
            <p:cNvGrpSpPr/>
            <p:nvPr/>
          </p:nvGrpSpPr>
          <p:grpSpPr>
            <a:xfrm>
              <a:off x="10105767" y="77856"/>
              <a:ext cx="2005973" cy="1499424"/>
              <a:chOff x="3451763" y="661180"/>
              <a:chExt cx="5288474" cy="3953026"/>
            </a:xfrm>
          </p:grpSpPr>
          <p:cxnSp>
            <p:nvCxnSpPr>
              <p:cNvPr id="10" name="Straight Connector 9"/>
              <p:cNvCxnSpPr/>
              <p:nvPr/>
            </p:nvCxnSpPr>
            <p:spPr>
              <a:xfrm>
                <a:off x="3882683" y="942535"/>
                <a:ext cx="14068" cy="3474720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4990221" y="953086"/>
                <a:ext cx="14068" cy="3474720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6099860" y="970665"/>
                <a:ext cx="14068" cy="3474720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7187711" y="953086"/>
                <a:ext cx="14068" cy="3474720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8307558" y="970665"/>
                <a:ext cx="14068" cy="3474720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3884442" y="942533"/>
                <a:ext cx="4430150" cy="28132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3918440" y="1811399"/>
                <a:ext cx="4430150" cy="28132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3877408" y="2655458"/>
                <a:ext cx="4430150" cy="28132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3925375" y="3485451"/>
                <a:ext cx="4430150" cy="28132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3884442" y="4329510"/>
                <a:ext cx="4430150" cy="28132"/>
              </a:xfrm>
              <a:prstGeom prst="line">
                <a:avLst/>
              </a:prstGeom>
              <a:ln w="571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Rectangle 19"/>
              <p:cNvSpPr/>
              <p:nvPr/>
            </p:nvSpPr>
            <p:spPr>
              <a:xfrm>
                <a:off x="5663321" y="661182"/>
                <a:ext cx="865358" cy="562707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6769100" y="661182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7874879" y="661181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4557542" y="661180"/>
                <a:ext cx="865358" cy="562707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3451763" y="661180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5663321" y="1529858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6769100" y="1529858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7874879" y="1529857"/>
                <a:ext cx="865358" cy="562707"/>
              </a:xfrm>
              <a:prstGeom prst="rect">
                <a:avLst/>
              </a:prstGeom>
              <a:solidFill>
                <a:schemeClr val="accent4">
                  <a:lumMod val="5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4557542" y="1529856"/>
                <a:ext cx="865358" cy="562707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3451763" y="1529856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5663321" y="2370405"/>
                <a:ext cx="865358" cy="562707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/>
              <p:cNvSpPr/>
              <p:nvPr/>
            </p:nvSpPr>
            <p:spPr>
              <a:xfrm>
                <a:off x="6769100" y="2370405"/>
                <a:ext cx="865358" cy="562707"/>
              </a:xfrm>
              <a:prstGeom prst="rect">
                <a:avLst/>
              </a:prstGeom>
              <a:solidFill>
                <a:schemeClr val="accent4">
                  <a:lumMod val="5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/>
              <p:cNvSpPr/>
              <p:nvPr/>
            </p:nvSpPr>
            <p:spPr>
              <a:xfrm>
                <a:off x="7874879" y="2370404"/>
                <a:ext cx="865358" cy="562707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 w="28575">
                <a:solidFill>
                  <a:schemeClr val="accent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4557542" y="2370403"/>
                <a:ext cx="865358" cy="562707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3451763" y="2370403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5663321" y="3210952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6769100" y="3210952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7874879" y="3210951"/>
                <a:ext cx="865358" cy="562707"/>
              </a:xfrm>
              <a:prstGeom prst="rect">
                <a:avLst/>
              </a:prstGeom>
              <a:solidFill>
                <a:schemeClr val="accent4">
                  <a:lumMod val="5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4557542" y="3210950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3451763" y="3210950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5663321" y="4051499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2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1" name="Rectangle 40"/>
              <p:cNvSpPr/>
              <p:nvPr/>
            </p:nvSpPr>
            <p:spPr>
              <a:xfrm>
                <a:off x="6769100" y="4051499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7874879" y="4051498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4557542" y="4051497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3451763" y="4051497"/>
                <a:ext cx="865358" cy="562707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 w="28575">
                <a:solidFill>
                  <a:schemeClr val="accent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5" name="Rectangle 44"/>
            <p:cNvSpPr/>
            <p:nvPr/>
          </p:nvSpPr>
          <p:spPr>
            <a:xfrm>
              <a:off x="10097992" y="6599759"/>
              <a:ext cx="2035124" cy="166859"/>
            </a:xfrm>
            <a:prstGeom prst="rect">
              <a:avLst/>
            </a:prstGeom>
            <a:gradFill flip="none" rotWithShape="1">
              <a:gsLst>
                <a:gs pos="0">
                  <a:srgbClr val="009900"/>
                </a:gs>
                <a:gs pos="100000">
                  <a:srgbClr val="6DF828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47734" y="6124403"/>
              <a:ext cx="364006" cy="364006"/>
            </a:xfrm>
            <a:prstGeom prst="rect">
              <a:avLst/>
            </a:prstGeom>
          </p:spPr>
        </p:pic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64067" y="6117426"/>
              <a:ext cx="364006" cy="364006"/>
            </a:xfrm>
            <a:prstGeom prst="rect">
              <a:avLst/>
            </a:prstGeom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80400" y="6120864"/>
              <a:ext cx="364006" cy="364006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96733" y="6113887"/>
              <a:ext cx="364006" cy="364006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10097992" y="5676900"/>
              <a:ext cx="20137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dirty="0" smtClean="0">
                  <a:solidFill>
                    <a:schemeClr val="accent1"/>
                  </a:solidFill>
                  <a:latin typeface="Morpheus" panose="00000400000000000000" pitchFamily="2" charset="0"/>
                </a:rPr>
                <a:t>Gold:	12</a:t>
              </a:r>
              <a:endParaRPr lang="en-GB" dirty="0">
                <a:solidFill>
                  <a:schemeClr val="accent1"/>
                </a:solidFill>
                <a:latin typeface="Morpheus" panose="000004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03069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>
            <a:off x="0" y="0"/>
            <a:ext cx="12192000" cy="6857999"/>
            <a:chOff x="0" y="0"/>
            <a:chExt cx="12192000" cy="6857999"/>
          </a:xfrm>
        </p:grpSpPr>
        <p:sp>
          <p:nvSpPr>
            <p:cNvPr id="3" name="Rectangle 2"/>
            <p:cNvSpPr/>
            <p:nvPr/>
          </p:nvSpPr>
          <p:spPr>
            <a:xfrm>
              <a:off x="0" y="0"/>
              <a:ext cx="12192000" cy="6857999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4" name="Straight Connector 43"/>
            <p:cNvCxnSpPr/>
            <p:nvPr/>
          </p:nvCxnSpPr>
          <p:spPr>
            <a:xfrm>
              <a:off x="3887860" y="4224005"/>
              <a:ext cx="4430150" cy="28132"/>
            </a:xfrm>
            <a:prstGeom prst="line">
              <a:avLst/>
            </a:prstGeom>
            <a:ln w="571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7150196" y="1691640"/>
              <a:ext cx="14068" cy="3474720"/>
            </a:xfrm>
            <a:prstGeom prst="line">
              <a:avLst/>
            </a:prstGeom>
            <a:ln w="571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8270043" y="1709219"/>
              <a:ext cx="14068" cy="3474720"/>
            </a:xfrm>
            <a:prstGeom prst="line">
              <a:avLst/>
            </a:prstGeom>
            <a:ln w="571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3880925" y="2549953"/>
              <a:ext cx="4430150" cy="28132"/>
            </a:xfrm>
            <a:prstGeom prst="line">
              <a:avLst/>
            </a:prstGeom>
            <a:ln w="571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3839893" y="3394012"/>
              <a:ext cx="4430150" cy="28132"/>
            </a:xfrm>
            <a:prstGeom prst="line">
              <a:avLst/>
            </a:prstGeom>
            <a:ln w="571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46"/>
            <p:cNvSpPr/>
            <p:nvPr/>
          </p:nvSpPr>
          <p:spPr>
            <a:xfrm>
              <a:off x="7837364" y="2264806"/>
              <a:ext cx="865358" cy="562707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285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731585" y="3112660"/>
              <a:ext cx="865358" cy="562707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285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7837364" y="3970781"/>
              <a:ext cx="865358" cy="562707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285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4" name="Straight Connector 33"/>
            <p:cNvCxnSpPr/>
            <p:nvPr/>
          </p:nvCxnSpPr>
          <p:spPr>
            <a:xfrm>
              <a:off x="3845168" y="1681089"/>
              <a:ext cx="14068" cy="3474720"/>
            </a:xfrm>
            <a:prstGeom prst="line">
              <a:avLst/>
            </a:prstGeom>
            <a:ln w="571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4952706" y="1691640"/>
              <a:ext cx="14068" cy="3474720"/>
            </a:xfrm>
            <a:prstGeom prst="line">
              <a:avLst/>
            </a:prstGeom>
            <a:ln w="571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6062345" y="1709219"/>
              <a:ext cx="14068" cy="3474720"/>
            </a:xfrm>
            <a:prstGeom prst="line">
              <a:avLst/>
            </a:prstGeom>
            <a:ln w="571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3846927" y="1681087"/>
              <a:ext cx="4430150" cy="28132"/>
            </a:xfrm>
            <a:prstGeom prst="line">
              <a:avLst/>
            </a:prstGeom>
            <a:ln w="571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3846927" y="5068064"/>
              <a:ext cx="4430150" cy="28132"/>
            </a:xfrm>
            <a:prstGeom prst="line">
              <a:avLst/>
            </a:prstGeom>
            <a:ln w="571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/>
            <p:nvPr/>
          </p:nvSpPr>
          <p:spPr>
            <a:xfrm>
              <a:off x="5625806" y="1399736"/>
              <a:ext cx="865358" cy="562707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Rectangle 8"/>
            <p:cNvSpPr/>
            <p:nvPr/>
          </p:nvSpPr>
          <p:spPr>
            <a:xfrm>
              <a:off x="6731585" y="1399736"/>
              <a:ext cx="865358" cy="562707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7837364" y="1399735"/>
              <a:ext cx="865358" cy="562707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20027" y="1399734"/>
              <a:ext cx="865358" cy="562707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414248" y="1399734"/>
              <a:ext cx="865358" cy="562707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625806" y="2268412"/>
              <a:ext cx="865358" cy="562707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731585" y="2268412"/>
              <a:ext cx="865358" cy="562707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837364" y="2268411"/>
              <a:ext cx="865358" cy="562707"/>
            </a:xfrm>
            <a:prstGeom prst="rect">
              <a:avLst/>
            </a:prstGeom>
            <a:solidFill>
              <a:schemeClr val="tx2">
                <a:alpha val="50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520027" y="2268410"/>
              <a:ext cx="865358" cy="562707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414248" y="2268410"/>
              <a:ext cx="865358" cy="562707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625806" y="3108959"/>
              <a:ext cx="865358" cy="562707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731585" y="3108959"/>
              <a:ext cx="865358" cy="562707"/>
            </a:xfrm>
            <a:prstGeom prst="rect">
              <a:avLst/>
            </a:prstGeom>
            <a:solidFill>
              <a:schemeClr val="tx2">
                <a:alpha val="50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7837364" y="3108958"/>
              <a:ext cx="865358" cy="562707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  <a:ln w="28575">
              <a:solidFill>
                <a:schemeClr val="accent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520027" y="3108957"/>
              <a:ext cx="865358" cy="562707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414248" y="3108957"/>
              <a:ext cx="865358" cy="562707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625806" y="3949506"/>
              <a:ext cx="865358" cy="562707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731585" y="3949506"/>
              <a:ext cx="865358" cy="562707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7837364" y="3949505"/>
              <a:ext cx="865358" cy="562707"/>
            </a:xfrm>
            <a:prstGeom prst="rect">
              <a:avLst/>
            </a:prstGeom>
            <a:solidFill>
              <a:schemeClr val="tx2">
                <a:alpha val="50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520027" y="3949504"/>
              <a:ext cx="865358" cy="562707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414248" y="3949504"/>
              <a:ext cx="865358" cy="562707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5625806" y="4790053"/>
              <a:ext cx="865358" cy="562707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28575">
              <a:solidFill>
                <a:schemeClr val="accent2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6731585" y="4790053"/>
              <a:ext cx="865358" cy="562707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837364" y="4790052"/>
              <a:ext cx="865358" cy="562707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4520027" y="4790051"/>
              <a:ext cx="865358" cy="562707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3414248" y="4790051"/>
              <a:ext cx="865358" cy="562707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28575">
              <a:solidFill>
                <a:schemeClr val="accent4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413165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aphicFrame>
          <p:nvGraphicFramePr>
            <p:cNvPr id="3" name="Object 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25083620"/>
                </p:ext>
              </p:extLst>
            </p:nvPr>
          </p:nvGraphicFramePr>
          <p:xfrm>
            <a:off x="0" y="0"/>
            <a:ext cx="12192000" cy="6858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2" name="Image" r:id="rId3" imgW="13714200" imgH="9650520" progId="PhotoshopElements.Image.2">
                    <p:embed/>
                  </p:oleObj>
                </mc:Choice>
                <mc:Fallback>
                  <p:oleObj name="Image" r:id="rId3" imgW="13714200" imgH="9650520" progId="PhotoshopElements.Image.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0" y="0"/>
                          <a:ext cx="12192000" cy="685800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" name="Rectangle 1"/>
            <p:cNvSpPr/>
            <p:nvPr/>
          </p:nvSpPr>
          <p:spPr>
            <a:xfrm>
              <a:off x="0" y="5387926"/>
              <a:ext cx="12192000" cy="1470073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Rectangle 3"/>
            <p:cNvSpPr/>
            <p:nvPr/>
          </p:nvSpPr>
          <p:spPr>
            <a:xfrm>
              <a:off x="0" y="0"/>
              <a:ext cx="12192000" cy="720000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0" y="5514538"/>
              <a:ext cx="121920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Adobe Heiti Std R" panose="020B0400000000000000" pitchFamily="34" charset="-128"/>
                  <a:ea typeface="Adobe Heiti Std R" panose="020B0400000000000000" pitchFamily="34" charset="-128"/>
                </a:rPr>
                <a:t>You reach a forest clearing where some shit happens.</a:t>
              </a:r>
            </a:p>
            <a:p>
              <a:pPr algn="ctr"/>
              <a:r>
                <a:rPr lang="en-GB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Adobe Heiti Std R" panose="020B0400000000000000" pitchFamily="34" charset="-128"/>
                  <a:ea typeface="Adobe Heiti Std R" panose="020B0400000000000000" pitchFamily="34" charset="-128"/>
                </a:rPr>
                <a:t>1. Run away</a:t>
              </a:r>
            </a:p>
            <a:p>
              <a:pPr algn="ctr"/>
              <a:r>
                <a:rPr lang="en-GB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Adobe Heiti Std R" panose="020B0400000000000000" pitchFamily="34" charset="-128"/>
                  <a:ea typeface="Adobe Heiti Std R" panose="020B0400000000000000" pitchFamily="34" charset="-128"/>
                </a:rPr>
                <a:t>2. Cast a spell</a:t>
              </a:r>
            </a:p>
            <a:p>
              <a:pPr algn="ctr"/>
              <a:r>
                <a:rPr lang="en-GB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Adobe Heiti Std R" panose="020B0400000000000000" pitchFamily="34" charset="-128"/>
                  <a:ea typeface="Adobe Heiti Std R" panose="020B0400000000000000" pitchFamily="34" charset="-128"/>
                </a:rPr>
                <a:t>3. Take a crap</a:t>
              </a:r>
              <a:endParaRPr lang="en-GB" dirty="0">
                <a:solidFill>
                  <a:schemeClr val="accent1">
                    <a:lumMod val="20000"/>
                    <a:lumOff val="80000"/>
                  </a:schemeClr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6393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30</Words>
  <Application>Microsoft Office PowerPoint</Application>
  <PresentationFormat>Widescreen</PresentationFormat>
  <Paragraphs>8</Paragraphs>
  <Slides>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Adobe Heiti Std R</vt:lpstr>
      <vt:lpstr>Arial</vt:lpstr>
      <vt:lpstr>Calibri</vt:lpstr>
      <vt:lpstr>Calibri Light</vt:lpstr>
      <vt:lpstr>Morpheus</vt:lpstr>
      <vt:lpstr>Office Theme</vt:lpstr>
      <vt:lpstr>Adobe Photoshop Elements 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Herz</dc:creator>
  <cp:lastModifiedBy>Dan Herz</cp:lastModifiedBy>
  <cp:revision>8</cp:revision>
  <dcterms:created xsi:type="dcterms:W3CDTF">2014-12-14T11:44:13Z</dcterms:created>
  <dcterms:modified xsi:type="dcterms:W3CDTF">2014-12-14T12:38:01Z</dcterms:modified>
</cp:coreProperties>
</file>

<file path=docProps/thumbnail.jpeg>
</file>